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242EA-1D39-A9CB-F982-97B2E76E9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749FD2-79F5-81CD-6BD3-964218E89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3F1BA0-C3AC-66AF-FB8B-D25D1A96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D9EBE1-E60C-710D-9019-1FD330AF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6AC16-DD3A-3056-CB3F-DBCC4058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14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73AD7A-5B67-2C5E-28EE-1C110AF5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2022FF-AF95-5FD4-3351-158572C25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DAF40E-345A-39C1-8DFB-62EBC461D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70AB2E-7907-DFA4-F25D-9B1566823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266011-40D4-10CB-9787-218BF150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85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6B886D0-15D0-1E64-1542-87180EB91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53431D7-5ABB-4BC7-9C8F-C9E74A14C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0BDF06-8AFB-5B2D-4E01-A4351BB3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2E528D-5EE0-8C8F-7C67-4FF224EA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BAA95A-39B0-3CA9-D3DA-2AA8F52F1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21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531515-56CE-616B-F242-49C43649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EBEAE7-8A9E-8DFE-94C1-6CB3FA70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EEC8EC-C8FA-056C-C751-2F610C16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B9459B-D07D-054E-BE79-C299B8022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85D304-A2E0-A82E-393B-C2A764BA7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7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0B3723-6D17-8529-C22A-EC1C493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B873D25-2B04-5DCD-4A99-B4AC79172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5EC977-BD6F-846E-6D5A-CCDF07B0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41FB39-9BB4-307C-0E7A-855172A6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0C98B6-8602-4FBD-DBA5-12FF0C96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25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A23910-B54A-9BC5-AEAA-82CB906A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60A04A-F93B-E911-480D-9FA487010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EDD50F8-12EB-64B9-F3AD-38A5BF0BD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4C3D9E7-0FB5-F707-FB8D-097A80D1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3D0166-D43B-4026-96A7-AD8BB829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813D25-8C24-D416-E9EA-4A0B2639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28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373368-7839-4E9E-E52D-046E666FD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94C1AB-8414-F88D-0F2F-13CD94761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485E7BC-8794-5A5E-7531-0E1D3E11B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B92104D-26DB-17BD-336D-938C5DDB8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FB48C44-ABF1-0A76-8350-329D7271B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0B27642-5A96-1E5D-7DD7-913347E87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224443F-8158-2675-9222-C48A53E8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E7CFBD7-CFEE-53DC-ED8A-45D21EA6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16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4DEA5B-A38C-8839-0FB9-CDFE3E3A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6CDD4B-A93A-6CE9-1CD7-8C933BF4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DA53C50-DD4C-13FC-C390-140C4838A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B3BEA99-9923-3B4A-8000-2D050D3F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4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4A3F645-941C-887A-9E31-479B1E6E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636C80C-C687-9744-0799-3F9D3097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C9E7E58-44E2-3AE9-3FA5-F004FA3A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64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C47DFB-332F-FFB3-48EA-3D2EBB8C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B538EC-7C3B-9BE7-EFBD-B905D622E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E838A29-B866-9E69-9FB9-46960C5E6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1D68DA3-A499-59CE-5F5D-B24EF123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340B99-2A7C-C2FD-1524-8EEC1E55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DC3C478-F328-EB51-2E7C-58A37FF5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83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868486-28E4-BC90-8224-ED13D7DB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CD9208E-1950-D351-09EB-31AB0E45F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E69633-445B-8786-B663-CE0D34BF4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D8742B7-E221-9DD4-B4C7-6CAD5F84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CA0BF37-866E-B30C-70BF-7738B3187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1FF1DAA-EF8E-1072-49BC-F1AE07F8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32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EDC079E-96EF-2154-108D-3B623D2D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8DE152-39A0-2965-4D8F-A4EFF32C3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C60EFE-98AD-55BD-B756-DD1C9CEF7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66E3D6-445D-8B40-B2FE-B48DB312FDB5}" type="datetimeFigureOut">
              <a:rPr lang="tr-TR" smtClean="0"/>
              <a:t>31.10.2024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CB98C1-0DE8-3E3D-FD90-E7D888C83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7FA109-3CF9-5490-FC34-BCC717474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62C280-EA54-7A4A-8C3C-6C74D98128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4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6DC2D1CC-B260-3B7E-657A-51FB9C5E86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706" t="4961" r="7291" b="53488"/>
          <a:stretch/>
        </p:blipFill>
        <p:spPr>
          <a:xfrm>
            <a:off x="1167809" y="59727"/>
            <a:ext cx="9856381" cy="673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3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ADNAN BERK DİNÇSOY</dc:creator>
  <cp:lastModifiedBy>ADNAN BERK DİNÇSOY</cp:lastModifiedBy>
  <cp:revision>2</cp:revision>
  <dcterms:created xsi:type="dcterms:W3CDTF">2024-10-31T11:39:55Z</dcterms:created>
  <dcterms:modified xsi:type="dcterms:W3CDTF">2024-10-31T11:41:19Z</dcterms:modified>
</cp:coreProperties>
</file>